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6" r:id="rId2"/>
    <p:sldId id="263" r:id="rId3"/>
    <p:sldId id="294" r:id="rId4"/>
    <p:sldId id="266" r:id="rId5"/>
    <p:sldId id="267" r:id="rId6"/>
    <p:sldId id="268" r:id="rId7"/>
    <p:sldId id="295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9366"/>
            <a:ext cx="12192000" cy="37992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Diyala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College of Engineering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of Architecture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1</a:t>
            </a:r>
            <a:r>
              <a:rPr lang="en-US" sz="4000" baseline="30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ST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 Stage</a:t>
            </a:r>
          </a:p>
          <a:p>
            <a:pPr algn="ctr"/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2018 – 2019</a:t>
            </a:r>
          </a:p>
          <a:p>
            <a:pPr algn="ctr"/>
            <a:endParaRPr lang="en-US" sz="3000" dirty="0" smtClean="0">
              <a:solidFill>
                <a:schemeClr val="tx2">
                  <a:lumMod val="50000"/>
                </a:schemeClr>
              </a:solidFill>
              <a:latin typeface="Tekton Pro" panose="020F0603020208020904" pitchFamily="34" charset="0"/>
              <a:ea typeface="Verdana" panose="020B0604030504040204" pitchFamily="34" charset="0"/>
              <a:cs typeface="AL-Hosam" pitchFamily="2" charset="-78"/>
            </a:endParaRPr>
          </a:p>
          <a:p>
            <a:pPr algn="ctr"/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Lecture_ 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Tekton Pro" panose="020F0603020208020904" pitchFamily="34" charset="0"/>
                <a:ea typeface="Verdana" panose="020B0604030504040204" pitchFamily="34" charset="0"/>
                <a:cs typeface="AL-Hosam" pitchFamily="2" charset="-78"/>
              </a:rPr>
              <a:t>08</a:t>
            </a:r>
            <a:endParaRPr lang="ar-IQ" sz="6000" dirty="0">
              <a:solidFill>
                <a:schemeClr val="tx2">
                  <a:lumMod val="50000"/>
                </a:schemeClr>
              </a:solidFill>
              <a:latin typeface="Tekton Pro" panose="020F0603020208020904" pitchFamily="34" charset="0"/>
              <a:ea typeface="Verdana" panose="020B0604030504040204" pitchFamily="34" charset="0"/>
              <a:cs typeface="AL-Hos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659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37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SUBTRACTIVE FORM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09" y="584775"/>
            <a:ext cx="6593634" cy="2907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08" y="3585225"/>
            <a:ext cx="6593635" cy="30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2" y="1423222"/>
            <a:ext cx="5214242" cy="4134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96" y="1423223"/>
            <a:ext cx="4105848" cy="41344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4137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SUBTRACTIVE FORM</a:t>
            </a:r>
          </a:p>
        </p:txBody>
      </p:sp>
    </p:spTree>
    <p:extLst>
      <p:ext uri="{BB962C8B-B14F-4D97-AF65-F5344CB8AC3E}">
        <p14:creationId xmlns:p14="http://schemas.microsoft.com/office/powerpoint/2010/main" val="348599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07" y="1812622"/>
            <a:ext cx="7058187" cy="3232757"/>
          </a:xfrm>
        </p:spPr>
      </p:pic>
      <p:sp>
        <p:nvSpPr>
          <p:cNvPr id="3" name="Rectangle 2"/>
          <p:cNvSpPr/>
          <p:nvPr/>
        </p:nvSpPr>
        <p:spPr>
          <a:xfrm>
            <a:off x="527408" y="291088"/>
            <a:ext cx="3212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ADDITIVE FORM</a:t>
            </a:r>
          </a:p>
        </p:txBody>
      </p:sp>
    </p:spTree>
    <p:extLst>
      <p:ext uri="{BB962C8B-B14F-4D97-AF65-F5344CB8AC3E}">
        <p14:creationId xmlns:p14="http://schemas.microsoft.com/office/powerpoint/2010/main" val="39258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0" y="2487698"/>
            <a:ext cx="10499021" cy="3269157"/>
          </a:xfrm>
        </p:spPr>
      </p:pic>
      <p:sp>
        <p:nvSpPr>
          <p:cNvPr id="3" name="Rectangle 2"/>
          <p:cNvSpPr/>
          <p:nvPr/>
        </p:nvSpPr>
        <p:spPr>
          <a:xfrm>
            <a:off x="846490" y="421267"/>
            <a:ext cx="3392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Spatial Tension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46490" y="1006042"/>
            <a:ext cx="10499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This type of relationship relies on the close proximity of the forms or their sharing of a common visual trait, such as shape, color, or material.</a:t>
            </a:r>
          </a:p>
        </p:txBody>
      </p:sp>
    </p:spTree>
    <p:extLst>
      <p:ext uri="{BB962C8B-B14F-4D97-AF65-F5344CB8AC3E}">
        <p14:creationId xmlns:p14="http://schemas.microsoft.com/office/powerpoint/2010/main" val="2214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" b="10006"/>
          <a:stretch/>
        </p:blipFill>
        <p:spPr>
          <a:xfrm>
            <a:off x="1124231" y="2833352"/>
            <a:ext cx="9943538" cy="2717442"/>
          </a:xfrm>
        </p:spPr>
      </p:pic>
      <p:sp>
        <p:nvSpPr>
          <p:cNvPr id="3" name="Rectangle 2"/>
          <p:cNvSpPr/>
          <p:nvPr/>
        </p:nvSpPr>
        <p:spPr>
          <a:xfrm>
            <a:off x="1124231" y="357409"/>
            <a:ext cx="4804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2. Edge-to-edge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Contact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4231" y="942184"/>
            <a:ext cx="9943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In this type of relationship, the forms share a common edge and can pivot about that edge</a:t>
            </a:r>
          </a:p>
        </p:txBody>
      </p:sp>
    </p:spTree>
    <p:extLst>
      <p:ext uri="{BB962C8B-B14F-4D97-AF65-F5344CB8AC3E}">
        <p14:creationId xmlns:p14="http://schemas.microsoft.com/office/powerpoint/2010/main" val="9310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8571" y="546107"/>
            <a:ext cx="9974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3. Face-to-face Contact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This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type of relationship requires that the two forms have corresponding planar surfaces which are parallel to each other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" t="4664" r="463" b="14737"/>
          <a:stretch/>
        </p:blipFill>
        <p:spPr>
          <a:xfrm>
            <a:off x="1108571" y="3052293"/>
            <a:ext cx="9974858" cy="29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6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43" y="293045"/>
            <a:ext cx="4478972" cy="706964"/>
          </a:xfrm>
        </p:spPr>
        <p:txBody>
          <a:bodyPr/>
          <a:lstStyle/>
          <a:p>
            <a:pPr algn="l" rtl="0"/>
            <a:r>
              <a:rPr lang="en-US" sz="3200" dirty="0" smtClean="0">
                <a:latin typeface="Vrinda" panose="020B0502040204020203" pitchFamily="34" charset="0"/>
                <a:cs typeface="Vrinda" panose="020B0502040204020203" pitchFamily="34" charset="0"/>
              </a:rPr>
              <a:t>4. Interlocking Volumes</a:t>
            </a:r>
            <a:endParaRPr lang="ar-IQ" sz="3200" dirty="0">
              <a:latin typeface="Vrinda" panose="020B05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44" y="2876275"/>
            <a:ext cx="10074113" cy="3294861"/>
          </a:xfrm>
        </p:spPr>
      </p:pic>
      <p:sp>
        <p:nvSpPr>
          <p:cNvPr id="3" name="Rectangle 2"/>
          <p:cNvSpPr/>
          <p:nvPr/>
        </p:nvSpPr>
        <p:spPr>
          <a:xfrm>
            <a:off x="1058943" y="1112777"/>
            <a:ext cx="10074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In this type of relationship, the forms interpenetrate each other’s space. The forms need not share any visual traits</a:t>
            </a:r>
          </a:p>
        </p:txBody>
      </p:sp>
    </p:spTree>
    <p:extLst>
      <p:ext uri="{BB962C8B-B14F-4D97-AF65-F5344CB8AC3E}">
        <p14:creationId xmlns:p14="http://schemas.microsoft.com/office/powerpoint/2010/main" val="27894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606</TotalTime>
  <Words>125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AL-Hosam</vt:lpstr>
      <vt:lpstr>Arial</vt:lpstr>
      <vt:lpstr>Century Gothic</vt:lpstr>
      <vt:lpstr>Tekton Pro</vt:lpstr>
      <vt:lpstr>Times New Roman</vt:lpstr>
      <vt:lpstr>Verdana</vt:lpstr>
      <vt:lpstr>Vrinda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Interlocking Volumes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خصائص التكوين الكتلي</dc:title>
  <dc:creator>LENOVO</dc:creator>
  <cp:lastModifiedBy>LENOVO</cp:lastModifiedBy>
  <cp:revision>33</cp:revision>
  <dcterms:created xsi:type="dcterms:W3CDTF">2016-12-12T17:16:25Z</dcterms:created>
  <dcterms:modified xsi:type="dcterms:W3CDTF">2018-11-13T05:48:21Z</dcterms:modified>
</cp:coreProperties>
</file>